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381" r:id="rId4"/>
    <p:sldId id="2007577196" r:id="rId5"/>
    <p:sldId id="2007577197" r:id="rId6"/>
    <p:sldId id="2007577198" r:id="rId7"/>
    <p:sldId id="2007577199" r:id="rId8"/>
    <p:sldId id="2007577201" r:id="rId9"/>
    <p:sldId id="374" r:id="rId10"/>
    <p:sldId id="2007577205" r:id="rId11"/>
    <p:sldId id="2007577207" r:id="rId12"/>
    <p:sldId id="2007577208" r:id="rId13"/>
    <p:sldId id="2007577209" r:id="rId14"/>
    <p:sldId id="2007577210" r:id="rId15"/>
    <p:sldId id="2007577211" r:id="rId16"/>
    <p:sldId id="258" r:id="rId17"/>
    <p:sldId id="2007577203" r:id="rId18"/>
    <p:sldId id="2007577204" r:id="rId19"/>
    <p:sldId id="2007577200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956"/>
    <a:srgbClr val="5AA486"/>
    <a:srgbClr val="88BEA8"/>
    <a:srgbClr val="F0F0F0"/>
    <a:srgbClr val="D8D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2" autoAdjust="0"/>
    <p:restoredTop sz="96318" autoAdjust="0"/>
  </p:normalViewPr>
  <p:slideViewPr>
    <p:cSldViewPr snapToGrid="0">
      <p:cViewPr varScale="1">
        <p:scale>
          <a:sx n="79" d="100"/>
          <a:sy n="79" d="100"/>
        </p:scale>
        <p:origin x="102" y="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3E621-8EEB-4E97-99F1-1111C01B10C4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5A38F-4E37-4CD0-9C53-2CACD01652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12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474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036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619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952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4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3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236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14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139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011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14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62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7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277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189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236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A38F-4E37-4CD0-9C53-2CACD01652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47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B41FE-74F8-47E7-B6BD-0E1321886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FAEED1-3C26-4981-BC3F-503BBB31C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65ADFD-73D0-45EB-B8B2-88D73770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575AC4-C0A1-418E-A62A-0075A017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1DF567-7361-4244-BF8E-1B70444E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4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D0411-EE43-4491-A3AE-5730F8DD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1170C0-D55D-43FD-93CF-92D8A7BD1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7B3D8B-8C13-47DC-8C34-85E4B996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D727A2-8665-4B36-BC62-EA0A5FF49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09D64-E4FB-4EBE-B84F-A12C6C24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63404D-6747-475F-A1EF-3ACE10EC2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6C5D01-3592-4DA4-A6CC-536BA43BE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A873FA-D150-4C01-9E54-16FA8B89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DC0910-BDF8-4F06-AF30-ED1A9B18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4E9824-7DF2-4ABC-95F2-7DB9D874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9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CA592-7E26-4C81-9C80-36FF7385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20BAD-5930-4C59-B15C-91D0C8DA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55DF00-B0AA-4680-8DE9-717A84A5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49EE99-9609-4A60-8854-3BDBCC58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0F51F-3D27-4602-B8C6-4A6EAC8F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48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23F06-497E-4C33-9BB9-390C3A54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CACE5-8D80-4FB6-ACD3-28900ED0F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77E427-6549-46FD-AD39-B85502E6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4D455-CC4C-4A98-98A8-113CA20C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4BEDE-EF1D-46C5-A9BB-DB0F0296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8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C9973-3109-4987-833F-6E5D5E51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3B452-80C3-4602-8F93-D4E3664DC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21553B-10D1-4A50-97AA-C57D60BA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B81FA4-9E05-4660-99BA-C331E4DB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7491D1-B0D3-4A96-9F3B-2BBB7487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E5FB11-8689-48C1-8076-1E350EC1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8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E8784-7924-4BFD-8601-C697ED68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3E376D-D609-47F9-AFB6-36F4956F5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A60885-4881-4F54-8EC7-9CA09C91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AC8E23-5977-4CEC-A135-4AF1E7EC6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E569F1-F3AD-455C-864D-8D3901297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747720-9D61-4B51-9C4B-62BF40013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9099A-B0C5-43E3-BAC6-D671F3066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821DBF-A94B-4DFC-844D-B7AC12D0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7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34D13-FB9E-4F99-B673-549E9EBB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94A496-6738-4EDB-B9E9-E45D0379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6F96A5-7218-4006-88E9-E9995C46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659959-5C5C-447F-A550-C1079934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74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BFD781-7620-42EF-B70D-774B66D0F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05B41F-998C-434D-BFEB-AE450E62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AEB44A-A144-4DBD-B57E-E85B610A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0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A952B-AF1A-45E8-9A9F-8CD50534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5CEAA3-ABBB-4357-84A3-06376A577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5C623C-FD8F-4BBE-BF78-A8C421299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EE5130-193B-424A-913C-CC58D734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704B5D-EB2D-4D2E-A060-F10E0E88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17617A-572B-4E13-AE22-F232E5B8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BA2C-9AC5-4232-B01E-2CDE71CF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36B9978-6056-4BE1-A433-31590AAC6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264043-6FA3-485B-BB55-48A6DC9C2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124E54-C846-443D-B85A-F4478E4E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6DB31C-5F48-48D8-9D55-F9B3BE2E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C6E264-D051-424D-8ADF-3EA1B86E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2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258109-A883-48B2-8B9B-0C70A939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6DB33-DC00-4080-A2D4-9DDC350D6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7A2D4B-AEF1-45CD-8A8B-CBA28E1AC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C91C1-3867-4774-BD4B-D5F35B013082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C8359-9949-4912-A07C-7C40FDC6C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C95B8F-1131-43E5-AA03-C3D1FA9F0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26D74-45F5-4118-8E62-DD15DD686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156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554C04CC-7D8F-4348-8E6A-FCB5AC374A6D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0DA1EAB-3CD9-409C-83C7-C99FA17A3C4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492D87A-9EB1-4CE6-8BC3-CBA66915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5311B04-3FF0-4D2F-BBFF-9C4A368CD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F29DC932-DB9A-4ED8-ADEF-1EDCE79931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44898">
            <a:off x="-1160939" y="-1898941"/>
            <a:ext cx="7299285" cy="383238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5A5ECD-949E-4411-A3BE-870E121A19B2}"/>
              </a:ext>
            </a:extLst>
          </p:cNvPr>
          <p:cNvSpPr/>
          <p:nvPr/>
        </p:nvSpPr>
        <p:spPr>
          <a:xfrm>
            <a:off x="-767391" y="-1311528"/>
            <a:ext cx="1988141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74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F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EBFA80-09BA-44D7-BD73-F5DE5D3688A5}"/>
              </a:ext>
            </a:extLst>
          </p:cNvPr>
          <p:cNvSpPr/>
          <p:nvPr/>
        </p:nvSpPr>
        <p:spPr>
          <a:xfrm>
            <a:off x="457554" y="692698"/>
            <a:ext cx="1653017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R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62594E-4C3E-4422-9AD9-42461AEFDC78}"/>
              </a:ext>
            </a:extLst>
          </p:cNvPr>
          <p:cNvSpPr/>
          <p:nvPr/>
        </p:nvSpPr>
        <p:spPr>
          <a:xfrm>
            <a:off x="-75964" y="2245184"/>
            <a:ext cx="1406154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E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CA3930-3844-4D69-9CB5-13A271D014A8}"/>
              </a:ext>
            </a:extLst>
          </p:cNvPr>
          <p:cNvSpPr/>
          <p:nvPr/>
        </p:nvSpPr>
        <p:spPr>
          <a:xfrm>
            <a:off x="-701074" y="3984078"/>
            <a:ext cx="1507144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S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428298-BD40-4EEF-9EB2-96127126E84F}"/>
              </a:ext>
            </a:extLst>
          </p:cNvPr>
          <p:cNvSpPr/>
          <p:nvPr/>
        </p:nvSpPr>
        <p:spPr>
          <a:xfrm>
            <a:off x="996199" y="4902461"/>
            <a:ext cx="1590500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H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5B2E98C-1132-433A-8497-26F52B10AA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0407">
            <a:off x="1111061" y="4249470"/>
            <a:ext cx="2953426" cy="26408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66" y="2716619"/>
            <a:ext cx="7829829" cy="3094633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1DACFDF-6FA1-4499-AC22-401AA19041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4" y="2030990"/>
            <a:ext cx="2808265" cy="130950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0593B45-31D0-4C7F-B5AE-BEACDE87E8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6557">
            <a:off x="8076391" y="2647913"/>
            <a:ext cx="4716291" cy="3810426"/>
          </a:xfrm>
          <a:prstGeom prst="rect">
            <a:avLst/>
          </a:prstGeom>
        </p:spPr>
      </p:pic>
      <p:sp>
        <p:nvSpPr>
          <p:cNvPr id="41" name="标题 1">
            <a:extLst>
              <a:ext uri="{FF2B5EF4-FFF2-40B4-BE49-F238E27FC236}">
                <a16:creationId xmlns:a16="http://schemas.microsoft.com/office/drawing/2014/main" id="{D0A6A6FF-0B25-4A26-B51D-E567E69E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773" y="2927452"/>
            <a:ext cx="6999904" cy="2630658"/>
          </a:xfrm>
        </p:spPr>
        <p:txBody>
          <a:bodyPr>
            <a:noAutofit/>
          </a:bodyPr>
          <a:lstStyle/>
          <a:p>
            <a:r>
              <a:rPr lang="en-MY" altLang="zh-CN" sz="6000" b="1" dirty="0">
                <a:solidFill>
                  <a:srgbClr val="396956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A</a:t>
            </a:r>
            <a:r>
              <a:rPr lang="en-MY" altLang="zh-CN" sz="6000" b="1" dirty="0">
                <a:solidFill>
                  <a:srgbClr val="88BEA8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CCOUNTING </a:t>
            </a:r>
            <a:r>
              <a:rPr lang="en-MY" altLang="zh-CN" sz="6000" b="1" dirty="0">
                <a:solidFill>
                  <a:srgbClr val="396956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R</a:t>
            </a:r>
            <a:r>
              <a:rPr lang="en-MY" altLang="zh-CN" sz="6000" b="1" dirty="0">
                <a:solidFill>
                  <a:srgbClr val="88BEA8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ECREATIONAL</a:t>
            </a:r>
            <a:br>
              <a:rPr lang="en-MY" altLang="zh-CN" sz="6000" b="1" dirty="0">
                <a:solidFill>
                  <a:srgbClr val="88BEA8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</a:br>
            <a:r>
              <a:rPr lang="en-MY" altLang="zh-CN" sz="6000" b="1" dirty="0">
                <a:solidFill>
                  <a:srgbClr val="396956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C</a:t>
            </a:r>
            <a:r>
              <a:rPr lang="en-MY" altLang="zh-CN" sz="6000" b="1" dirty="0">
                <a:solidFill>
                  <a:srgbClr val="88BEA8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LUB</a:t>
            </a:r>
            <a:endParaRPr lang="zh-CN" altLang="en-US" sz="6000" b="1" dirty="0">
              <a:solidFill>
                <a:srgbClr val="88BEA8"/>
              </a:solidFill>
              <a:latin typeface="字魂59号-创粗黑"/>
              <a:ea typeface="字魂57号-创细黑" panose="0000050000000000000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513B5-F259-4028-9097-965EE8BC5A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2" t="28543" r="33599" b="35247"/>
          <a:stretch/>
        </p:blipFill>
        <p:spPr>
          <a:xfrm>
            <a:off x="4304766" y="143507"/>
            <a:ext cx="3582467" cy="21912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67583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Chinese New Year Event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354FDB-0864-4521-9157-CA582E7CB4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0"/>
          <a:stretch/>
        </p:blipFill>
        <p:spPr>
          <a:xfrm>
            <a:off x="454151" y="1661502"/>
            <a:ext cx="5400000" cy="3904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802DE-65F4-4D55-915E-E9E8C6FB73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r="11614"/>
          <a:stretch/>
        </p:blipFill>
        <p:spPr>
          <a:xfrm>
            <a:off x="6337849" y="1668183"/>
            <a:ext cx="5400000" cy="39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3475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Welcoming Party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67A24B-73FC-408B-8030-13004456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" b="4706"/>
          <a:stretch/>
        </p:blipFill>
        <p:spPr>
          <a:xfrm>
            <a:off x="6337849" y="1668182"/>
            <a:ext cx="5400000" cy="3897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D2B86-162C-4B6E-9B53-C5494658F4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"/>
          <a:stretch/>
        </p:blipFill>
        <p:spPr>
          <a:xfrm>
            <a:off x="448583" y="1668182"/>
            <a:ext cx="5400000" cy="38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8804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Marathon Festival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6B266-86F6-4521-95C9-1B6F4E6960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"/>
          <a:stretch/>
        </p:blipFill>
        <p:spPr>
          <a:xfrm>
            <a:off x="6337849" y="1674404"/>
            <a:ext cx="5400000" cy="3887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31A72-8DE1-4C1A-93D5-4E16B37140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" b="36673"/>
          <a:stretch/>
        </p:blipFill>
        <p:spPr>
          <a:xfrm>
            <a:off x="448583" y="1668182"/>
            <a:ext cx="5400000" cy="38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99495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Mooncake Running Festival 3.0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BB212-553A-4590-8DE7-849A02CE01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/>
          <a:stretch/>
        </p:blipFill>
        <p:spPr>
          <a:xfrm>
            <a:off x="448055" y="1668182"/>
            <a:ext cx="5400000" cy="3887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984D6-1C7F-4BAB-9BA8-350CED33824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2677"/>
          <a:stretch/>
        </p:blipFill>
        <p:spPr>
          <a:xfrm>
            <a:off x="6337848" y="1668182"/>
            <a:ext cx="5400000" cy="38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233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1695023" y="655032"/>
            <a:ext cx="8801954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AGM Night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0A0261-E93B-4F0D-9B0A-A9F8A25DB6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6258" r="3773" b="5557"/>
          <a:stretch/>
        </p:blipFill>
        <p:spPr>
          <a:xfrm>
            <a:off x="6364824" y="1698844"/>
            <a:ext cx="5400000" cy="3857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CEF88-EA85-4A8D-AFC9-9C04314DC8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453"/>
          <a:stretch/>
        </p:blipFill>
        <p:spPr>
          <a:xfrm>
            <a:off x="448055" y="1668181"/>
            <a:ext cx="5400000" cy="388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56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7203AB-3225-4082-B268-C3B73E74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" y="-1"/>
            <a:ext cx="12185094" cy="6858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D03F89B-9329-48CB-8513-1E700A57C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3" t="7415" r="31714" b="48004"/>
          <a:stretch/>
        </p:blipFill>
        <p:spPr>
          <a:xfrm>
            <a:off x="8735478" y="-16971"/>
            <a:ext cx="2752256" cy="5791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E2EDCC9-8265-48D3-B668-4A4B45658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214" y="-266269"/>
            <a:ext cx="4527904" cy="46886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279620C-9960-4B7D-936A-114EF25AD0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3" t="58712" r="79920" b="24000"/>
          <a:stretch/>
        </p:blipFill>
        <p:spPr>
          <a:xfrm>
            <a:off x="6094428" y="2337604"/>
            <a:ext cx="870017" cy="11929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324" y="699928"/>
            <a:ext cx="4937875" cy="2799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865" dirty="0">
                <a:latin typeface="Lucida Handwriting" pitchFamily="66" charset="0"/>
              </a:rPr>
              <a:t>L</a:t>
            </a:r>
            <a:r>
              <a:rPr lang="en-US" sz="4798" dirty="0">
                <a:latin typeface="Lucida Handwriting" pitchFamily="66" charset="0"/>
              </a:rPr>
              <a:t>UNAR</a:t>
            </a:r>
            <a:r>
              <a:rPr lang="en-US" sz="5865" dirty="0">
                <a:latin typeface="Lucida Handwriting" pitchFamily="66" charset="0"/>
              </a:rPr>
              <a:t> N</a:t>
            </a:r>
            <a:r>
              <a:rPr lang="en-US" sz="4798" dirty="0">
                <a:latin typeface="Lucida Handwriting" pitchFamily="66" charset="0"/>
              </a:rPr>
              <a:t>EW</a:t>
            </a:r>
            <a:r>
              <a:rPr lang="en-US" sz="5865" dirty="0">
                <a:latin typeface="Lucida Handwriting" pitchFamily="66" charset="0"/>
              </a:rPr>
              <a:t> Y</a:t>
            </a:r>
            <a:r>
              <a:rPr lang="en-US" sz="4798" dirty="0">
                <a:latin typeface="Lucida Handwriting" pitchFamily="66" charset="0"/>
              </a:rPr>
              <a:t>EAR</a:t>
            </a:r>
            <a:r>
              <a:rPr lang="en-US" sz="5865" dirty="0">
                <a:latin typeface="Lucida Handwriting" pitchFamily="66" charset="0"/>
              </a:rPr>
              <a:t> P</a:t>
            </a:r>
            <a:r>
              <a:rPr lang="en-US" sz="4798" dirty="0">
                <a:latin typeface="Lucida Handwriting" pitchFamily="66" charset="0"/>
              </a:rPr>
              <a:t>ARTY</a:t>
            </a:r>
            <a:r>
              <a:rPr lang="en-US" sz="5865" dirty="0">
                <a:latin typeface="Lucida Handwriting" pitchFamily="66" charset="0"/>
              </a:rPr>
              <a:t> 2020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4852" y="4041358"/>
            <a:ext cx="7171817" cy="15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>
                <a:latin typeface="Comic Sans MS" pitchFamily="66" charset="0"/>
              </a:rPr>
              <a:t>DATE		: 20th January 2020</a:t>
            </a:r>
          </a:p>
          <a:p>
            <a:r>
              <a:rPr lang="en-US" sz="3199" dirty="0">
                <a:latin typeface="Comic Sans MS" pitchFamily="66" charset="0"/>
              </a:rPr>
              <a:t>TIME		: 1830 - 2100</a:t>
            </a:r>
          </a:p>
          <a:p>
            <a:r>
              <a:rPr lang="en-US" sz="3199" dirty="0">
                <a:latin typeface="Comic Sans MS" pitchFamily="66" charset="0"/>
              </a:rPr>
              <a:t>VENUE		: Lecturer Hall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8E38A2-9B1A-4A4B-B27B-D418257F0E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7203AB-3225-4082-B268-C3B73E74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" y="-1"/>
            <a:ext cx="12185094" cy="6858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3D0EBC-35CA-4561-BABF-D162A9370D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8" r="32675"/>
          <a:stretch/>
        </p:blipFill>
        <p:spPr>
          <a:xfrm>
            <a:off x="239245" y="-86963"/>
            <a:ext cx="1967611" cy="609413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491820C-108E-4493-B4B6-3105A440ED5F}"/>
              </a:ext>
            </a:extLst>
          </p:cNvPr>
          <p:cNvGrpSpPr/>
          <p:nvPr/>
        </p:nvGrpSpPr>
        <p:grpSpPr>
          <a:xfrm>
            <a:off x="2244737" y="1567598"/>
            <a:ext cx="844337" cy="844337"/>
            <a:chOff x="2981068" y="1456420"/>
            <a:chExt cx="633448" cy="63344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105D6B6-DA46-4EB3-878D-B0BD2B775955}"/>
                </a:ext>
              </a:extLst>
            </p:cNvPr>
            <p:cNvSpPr/>
            <p:nvPr/>
          </p:nvSpPr>
          <p:spPr>
            <a:xfrm>
              <a:off x="3023248" y="1488975"/>
              <a:ext cx="568339" cy="56833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199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壹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FBE1523-E846-44CA-8046-A6E2450E3C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1068" y="1456420"/>
              <a:ext cx="633448" cy="633448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199" dirty="0">
                  <a:noFill/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壹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4785A1-555E-4943-872B-142157DE7702}"/>
              </a:ext>
            </a:extLst>
          </p:cNvPr>
          <p:cNvGrpSpPr/>
          <p:nvPr/>
        </p:nvGrpSpPr>
        <p:grpSpPr>
          <a:xfrm>
            <a:off x="2244737" y="2675978"/>
            <a:ext cx="844337" cy="844337"/>
            <a:chOff x="4411959" y="1460231"/>
            <a:chExt cx="633448" cy="63344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994EFD7-DF3B-41C6-96C0-256A4558161A}"/>
                </a:ext>
              </a:extLst>
            </p:cNvPr>
            <p:cNvSpPr/>
            <p:nvPr/>
          </p:nvSpPr>
          <p:spPr>
            <a:xfrm>
              <a:off x="4454139" y="1492786"/>
              <a:ext cx="568339" cy="56833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199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贰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1132F85-3303-470E-A0AF-13CDE2DA6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1959" y="1460231"/>
              <a:ext cx="633448" cy="633448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199" dirty="0">
                  <a:noFill/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壹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933F7C-82E7-43BE-9E61-BEEBC7D83891}"/>
              </a:ext>
            </a:extLst>
          </p:cNvPr>
          <p:cNvGrpSpPr/>
          <p:nvPr/>
        </p:nvGrpSpPr>
        <p:grpSpPr>
          <a:xfrm>
            <a:off x="2244737" y="3765511"/>
            <a:ext cx="844337" cy="844337"/>
            <a:chOff x="5846764" y="1460231"/>
            <a:chExt cx="633448" cy="63344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C832503-27B1-47A0-AB1F-57C54F39E426}"/>
                </a:ext>
              </a:extLst>
            </p:cNvPr>
            <p:cNvSpPr/>
            <p:nvPr/>
          </p:nvSpPr>
          <p:spPr>
            <a:xfrm>
              <a:off x="5888944" y="1492786"/>
              <a:ext cx="568339" cy="56833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199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叁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8C1D28A-A863-4176-A973-50C013D64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6764" y="1460231"/>
              <a:ext cx="633448" cy="633448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199" dirty="0">
                  <a:noFill/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壹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500F5D0-7560-4405-8B14-7AFFF81A684D}"/>
              </a:ext>
            </a:extLst>
          </p:cNvPr>
          <p:cNvGrpSpPr/>
          <p:nvPr/>
        </p:nvGrpSpPr>
        <p:grpSpPr>
          <a:xfrm>
            <a:off x="2244737" y="4871549"/>
            <a:ext cx="844337" cy="844337"/>
            <a:chOff x="7286924" y="1460231"/>
            <a:chExt cx="633448" cy="63344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80A9B25-DE64-4874-B2AD-DD6EA02CB0ED}"/>
                </a:ext>
              </a:extLst>
            </p:cNvPr>
            <p:cNvSpPr/>
            <p:nvPr/>
          </p:nvSpPr>
          <p:spPr>
            <a:xfrm>
              <a:off x="7329104" y="1502411"/>
              <a:ext cx="568339" cy="56833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199" dirty="0"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肆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673529-B630-4E62-B16A-46AF124BAF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924" y="1460231"/>
              <a:ext cx="633448" cy="633448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199" dirty="0">
                  <a:noFill/>
                  <a:latin typeface="方正黄草简体" panose="03000509000000000000" pitchFamily="65" charset="-122"/>
                  <a:ea typeface="方正黄草简体" panose="03000509000000000000" pitchFamily="65" charset="-122"/>
                </a:rPr>
                <a:t>壹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300523" y="381729"/>
            <a:ext cx="4097990" cy="8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798" b="1" dirty="0">
                <a:latin typeface="Lucida Handwriting" pitchFamily="66" charset="0"/>
              </a:rPr>
              <a:t>C</a:t>
            </a:r>
            <a:r>
              <a:rPr lang="en-US" sz="3732" b="1" dirty="0">
                <a:latin typeface="Lucida Handwriting" pitchFamily="66" charset="0"/>
              </a:rPr>
              <a:t>ONTENTS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65905" y="1477747"/>
            <a:ext cx="632505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>
                <a:latin typeface="Comic Sans MS" pitchFamily="66" charset="0"/>
                <a:cs typeface="Tunga" pitchFamily="34" charset="0"/>
              </a:rPr>
              <a:t>DINNER TIME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65904" y="2634356"/>
            <a:ext cx="7633689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>
                <a:latin typeface="Comic Sans MS" pitchFamily="66" charset="0"/>
                <a:cs typeface="Tunga" pitchFamily="34" charset="0"/>
              </a:rPr>
              <a:t>INTRODUCTION TO CLUB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83678" y="3700386"/>
            <a:ext cx="7633689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>
                <a:latin typeface="Comic Sans MS" pitchFamily="66" charset="0"/>
                <a:cs typeface="Tunga" pitchFamily="34" charset="0"/>
              </a:rPr>
              <a:t>ICE BRAKING &amp; GAMES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65904" y="4819254"/>
            <a:ext cx="7633689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>
                <a:latin typeface="Comic Sans MS" pitchFamily="66" charset="0"/>
                <a:cs typeface="Tunga" pitchFamily="34" charset="0"/>
              </a:rPr>
              <a:t>MYSTERIOUS ACTIVITY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99714" y="1136872"/>
            <a:ext cx="189879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666" dirty="0"/>
              <a:t>目录</a:t>
            </a:r>
            <a:endParaRPr lang="en-US" sz="2666" dirty="0"/>
          </a:p>
        </p:txBody>
      </p:sp>
      <p:sp>
        <p:nvSpPr>
          <p:cNvPr id="18" name="TextBox 17"/>
          <p:cNvSpPr txBox="1"/>
          <p:nvPr/>
        </p:nvSpPr>
        <p:spPr>
          <a:xfrm>
            <a:off x="3491571" y="1899961"/>
            <a:ext cx="423380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latin typeface="+mn-ea"/>
              </a:rPr>
              <a:t>晚餐时间</a:t>
            </a:r>
            <a:endParaRPr lang="en-US" sz="2133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6608" y="3048078"/>
            <a:ext cx="423380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/>
              <a:t>社团介绍</a:t>
            </a:r>
            <a:endParaRPr lang="en-US" sz="2133" dirty="0"/>
          </a:p>
        </p:txBody>
      </p:sp>
      <p:sp>
        <p:nvSpPr>
          <p:cNvPr id="28" name="TextBox 27"/>
          <p:cNvSpPr txBox="1"/>
          <p:nvPr/>
        </p:nvSpPr>
        <p:spPr>
          <a:xfrm>
            <a:off x="3491571" y="4135539"/>
            <a:ext cx="423380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/>
              <a:t>破冰与游戏</a:t>
            </a:r>
            <a:endParaRPr lang="en-US" sz="2133" dirty="0"/>
          </a:p>
        </p:txBody>
      </p:sp>
      <p:sp>
        <p:nvSpPr>
          <p:cNvPr id="29" name="TextBox 28"/>
          <p:cNvSpPr txBox="1"/>
          <p:nvPr/>
        </p:nvSpPr>
        <p:spPr>
          <a:xfrm>
            <a:off x="3491571" y="5250507"/>
            <a:ext cx="423380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/>
              <a:t>神秘活动</a:t>
            </a:r>
            <a:endParaRPr lang="en-US" sz="2133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8064A9-F2E4-4E6F-B468-89E8F5CFAA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F6EAC17-A2FD-4349-BAFB-47E3852A3217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46C90A5-FF46-4AC5-B988-907CB13C10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F6F60A-74AD-4A3C-846B-C8E8A45E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3B22B87-65AF-47BD-B3C8-22AAB34C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099D7E0-88F4-45F7-B74B-CC93B9006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438320"/>
            <a:ext cx="10421257" cy="3981359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AF361C-F74E-4C49-9F02-B01AA6B73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 flipV="1">
            <a:off x="-1645920" y="1636429"/>
            <a:ext cx="7299285" cy="3832389"/>
          </a:xfrm>
          <a:prstGeom prst="rect">
            <a:avLst/>
          </a:prstGeom>
        </p:spPr>
      </p:pic>
      <p:sp>
        <p:nvSpPr>
          <p:cNvPr id="10" name="文本框 11">
            <a:extLst>
              <a:ext uri="{FF2B5EF4-FFF2-40B4-BE49-F238E27FC236}">
                <a16:creationId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3783141" y="2332580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396956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  <a:sym typeface="+mn-ea"/>
              </a:rPr>
              <a:t>PART 05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96956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  <a:sym typeface="+mn-ea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3745928" y="3152531"/>
            <a:ext cx="6470886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altLang="zh-CN" sz="4400" b="1" dirty="0">
                <a:solidFill>
                  <a:srgbClr val="88BEA8"/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rPr>
              <a:t>Social Media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45D64C-1E8F-4C1C-BC00-4D05B1BA1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57" y="3985704"/>
            <a:ext cx="2736170" cy="16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84D46A-DE33-460E-9821-54631BBF71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96273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15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5BECEC-A839-40B3-AF6F-B27E0A7B7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14320"/>
            <a:ext cx="5199252" cy="6067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BCCDBE-5D1B-491A-A5C0-DFBCC3D068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14883" r="3307" b="15002"/>
          <a:stretch/>
        </p:blipFill>
        <p:spPr>
          <a:xfrm>
            <a:off x="8390667" y="5366491"/>
            <a:ext cx="731520" cy="5507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657" r="5420" b="5657"/>
          <a:stretch/>
        </p:blipFill>
        <p:spPr>
          <a:xfrm>
            <a:off x="5662207" y="5315162"/>
            <a:ext cx="757274" cy="731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43974" y="4260196"/>
            <a:ext cx="436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@MPI Accounting Recreational Club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43974" y="5471872"/>
            <a:ext cx="147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@MPI ARC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86294" y="5448844"/>
            <a:ext cx="251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arclub20@gmail.com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D80D9-6FD2-4DC0-8B0C-32ECFAC3E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25" y="1069596"/>
            <a:ext cx="3140400" cy="31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928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554C04CC-7D8F-4348-8E6A-FCB5AC374A6D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0DA1EAB-3CD9-409C-83C7-C99FA17A3C4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492D87A-9EB1-4CE6-8BC3-CBA66915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5311B04-3FF0-4D2F-BBFF-9C4A368CD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F29DC932-DB9A-4ED8-ADEF-1EDCE79931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44898">
            <a:off x="-1160939" y="-1898941"/>
            <a:ext cx="7299285" cy="383238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5A5ECD-949E-4411-A3BE-870E121A19B2}"/>
              </a:ext>
            </a:extLst>
          </p:cNvPr>
          <p:cNvSpPr/>
          <p:nvPr/>
        </p:nvSpPr>
        <p:spPr>
          <a:xfrm>
            <a:off x="-767391" y="-1311528"/>
            <a:ext cx="1988141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74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F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EBFA80-09BA-44D7-BD73-F5DE5D3688A5}"/>
              </a:ext>
            </a:extLst>
          </p:cNvPr>
          <p:cNvSpPr/>
          <p:nvPr/>
        </p:nvSpPr>
        <p:spPr>
          <a:xfrm>
            <a:off x="457554" y="692698"/>
            <a:ext cx="1653017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R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62594E-4C3E-4422-9AD9-42461AEFDC78}"/>
              </a:ext>
            </a:extLst>
          </p:cNvPr>
          <p:cNvSpPr/>
          <p:nvPr/>
        </p:nvSpPr>
        <p:spPr>
          <a:xfrm>
            <a:off x="-75964" y="2245184"/>
            <a:ext cx="1406154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E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CA3930-3844-4D69-9CB5-13A271D014A8}"/>
              </a:ext>
            </a:extLst>
          </p:cNvPr>
          <p:cNvSpPr/>
          <p:nvPr/>
        </p:nvSpPr>
        <p:spPr>
          <a:xfrm>
            <a:off x="-701074" y="3984078"/>
            <a:ext cx="1507144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S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428298-BD40-4EEF-9EB2-96127126E84F}"/>
              </a:ext>
            </a:extLst>
          </p:cNvPr>
          <p:cNvSpPr/>
          <p:nvPr/>
        </p:nvSpPr>
        <p:spPr>
          <a:xfrm>
            <a:off x="996199" y="4902461"/>
            <a:ext cx="1590500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0" spc="-300" dirty="0">
                <a:solidFill>
                  <a:schemeClr val="bg1"/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rPr>
              <a:t>H</a:t>
            </a:r>
            <a:endParaRPr lang="zh-CN" altLang="en-US" sz="26000" spc="-300" dirty="0">
              <a:solidFill>
                <a:schemeClr val="bg1"/>
              </a:solidFill>
              <a:latin typeface="字魂65号-时光手札体" panose="00000500000000000000" pitchFamily="2" charset="-122"/>
              <a:ea typeface="字魂65号-时光手札体" panose="00000500000000000000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5B2E98C-1132-433A-8497-26F52B10AA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0407">
            <a:off x="1111061" y="4249470"/>
            <a:ext cx="2953426" cy="26408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F41A81-BC85-476C-8716-61B43C5B8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19" y="1883702"/>
            <a:ext cx="7829829" cy="3094633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1DACFDF-6FA1-4499-AC22-401AA19041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9" y="2051967"/>
            <a:ext cx="2808265" cy="130950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0593B45-31D0-4C7F-B5AE-BEACDE87E8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6557">
            <a:off x="8021496" y="1936625"/>
            <a:ext cx="4716291" cy="3810426"/>
          </a:xfrm>
          <a:prstGeom prst="rect">
            <a:avLst/>
          </a:prstGeom>
        </p:spPr>
      </p:pic>
      <p:sp>
        <p:nvSpPr>
          <p:cNvPr id="41" name="标题 1">
            <a:extLst>
              <a:ext uri="{FF2B5EF4-FFF2-40B4-BE49-F238E27FC236}">
                <a16:creationId xmlns:a16="http://schemas.microsoft.com/office/drawing/2014/main" id="{D0A6A6FF-0B25-4A26-B51D-E567E69E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6671" y="2143879"/>
            <a:ext cx="5610923" cy="2630658"/>
          </a:xfrm>
        </p:spPr>
        <p:txBody>
          <a:bodyPr>
            <a:noAutofit/>
          </a:bodyPr>
          <a:lstStyle/>
          <a:p>
            <a:r>
              <a:rPr lang="en-MY" altLang="zh-CN" sz="9600" b="1" dirty="0">
                <a:solidFill>
                  <a:srgbClr val="396956"/>
                </a:solidFill>
                <a:latin typeface="字魂59号-创粗黑"/>
                <a:ea typeface="字魂57号-创细黑" panose="00000500000000000000"/>
                <a:cs typeface="Segoe UI Light" panose="020B0502040204020203" pitchFamily="34" charset="0"/>
              </a:rPr>
              <a:t>Thank You</a:t>
            </a:r>
            <a:endParaRPr lang="zh-CN" altLang="en-US" sz="9600" b="1" dirty="0">
              <a:solidFill>
                <a:srgbClr val="88BEA8"/>
              </a:solidFill>
              <a:latin typeface="字魂59号-创粗黑"/>
              <a:ea typeface="字魂57号-创细黑" panose="00000500000000000000"/>
              <a:cs typeface="Segoe UI Light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7B5213-F2D1-49B8-B73A-15A7E7F8C2A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6347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F6EAC17-A2FD-4349-BAFB-47E3852A3217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46C90A5-FF46-4AC5-B988-907CB13C10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F6F60A-74AD-4A3C-846B-C8E8A45E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3B22B87-65AF-47BD-B3C8-22AAB34C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099D7E0-88F4-45F7-B74B-CC93B9006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438320"/>
            <a:ext cx="10421257" cy="3981359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AF361C-F74E-4C49-9F02-B01AA6B73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868475" y="1200250"/>
            <a:ext cx="7299285" cy="3832389"/>
          </a:xfrm>
          <a:prstGeom prst="rect">
            <a:avLst/>
          </a:prstGeom>
        </p:spPr>
      </p:pic>
      <p:sp>
        <p:nvSpPr>
          <p:cNvPr id="10" name="文本框 11">
            <a:extLst>
              <a:ext uri="{FF2B5EF4-FFF2-40B4-BE49-F238E27FC236}">
                <a16:creationId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3783141" y="2332580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396956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  <a:sym typeface="+mn-ea"/>
              </a:rPr>
              <a:t>PART 01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96956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  <a:sym typeface="+mn-ea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3745928" y="3154170"/>
            <a:ext cx="6470886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altLang="zh-CN" sz="4400" b="1" noProof="0" dirty="0">
                <a:solidFill>
                  <a:srgbClr val="88BEA8"/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rPr>
              <a:t>2020 ARC Committee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45D64C-1E8F-4C1C-BC00-4D05B1BA1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57" y="3985704"/>
            <a:ext cx="2736170" cy="16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B8139C-5EC9-40C5-9EA4-9F3FB5A870C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380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5BECEC-A839-40B3-AF6F-B27E0A7B7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35" y="573599"/>
            <a:ext cx="5199252" cy="6067833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9C3D09-6A59-43CF-AE5C-5EB754D4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70688"/>
              </p:ext>
            </p:extLst>
          </p:nvPr>
        </p:nvGraphicFramePr>
        <p:xfrm>
          <a:off x="235542" y="1180631"/>
          <a:ext cx="10718190" cy="475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6494">
                  <a:extLst>
                    <a:ext uri="{9D8B030D-6E8A-4147-A177-3AD203B41FA5}">
                      <a16:colId xmlns:a16="http://schemas.microsoft.com/office/drawing/2014/main" val="2973244179"/>
                    </a:ext>
                  </a:extLst>
                </a:gridCol>
                <a:gridCol w="7881696">
                  <a:extLst>
                    <a:ext uri="{9D8B030D-6E8A-4147-A177-3AD203B41FA5}">
                      <a16:colId xmlns:a16="http://schemas.microsoft.com/office/drawing/2014/main" val="1132805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President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Clement Yong Hwa Seng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2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Vice President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Austin Hii Dai Leon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96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Secretary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Ester Lu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Kah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40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Treasurer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Chiu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Zhi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Kong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73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Alex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Moh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Shi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Kiong</a:t>
                      </a:r>
                      <a:endParaRPr lang="en-MY" sz="2400" b="1" dirty="0">
                        <a:solidFill>
                          <a:srgbClr val="39695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08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Event Coordinator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Chee Soon Teck, Ting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Yiann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Yii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 Emily Law Shi Ching, Irene Tiong Lui Ping,</a:t>
                      </a:r>
                      <a:r>
                        <a:rPr lang="zh-CN" altLang="en-US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MY" altLang="zh-CN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Kavin</a:t>
                      </a:r>
                      <a:r>
                        <a:rPr lang="zh-CN" altLang="en-US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MY" altLang="zh-CN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Ling</a:t>
                      </a:r>
                      <a:r>
                        <a:rPr lang="zh-CN" altLang="en-US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MY" altLang="zh-CN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Chee</a:t>
                      </a:r>
                      <a:r>
                        <a:rPr lang="zh-CN" altLang="en-US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MY" altLang="zh-CN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Hoe</a:t>
                      </a:r>
                      <a:endParaRPr lang="en-MY" sz="2400" b="1" dirty="0">
                        <a:solidFill>
                          <a:srgbClr val="39695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49068"/>
                  </a:ext>
                </a:extLst>
              </a:tr>
              <a:tr h="373259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Public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Albert Kong King Hong, Koh </a:t>
                      </a:r>
                      <a:r>
                        <a:rPr lang="en-MY" sz="2400" b="1" dirty="0" err="1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Zhi</a:t>
                      </a:r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Kan, Wilson Ting Chung Kik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86120"/>
                  </a:ext>
                </a:extLst>
              </a:tr>
              <a:tr h="391547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Photographer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Priscilla Ting Siew Jing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14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MY" sz="12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200" b="1" dirty="0">
                        <a:solidFill>
                          <a:srgbClr val="39695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397791"/>
                  </a:ext>
                </a:extLst>
              </a:tr>
              <a:tr h="391547"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Advisor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2400" b="1" dirty="0">
                          <a:solidFill>
                            <a:srgbClr val="39695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Ms Irene Choo, Mr Timothy Ting, Ms Angela Tiong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482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ABCCDBE-5D1B-491A-A5C0-DFBCC3D068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9772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F6EAC17-A2FD-4349-BAFB-47E3852A3217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46C90A5-FF46-4AC5-B988-907CB13C10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F6F60A-74AD-4A3C-846B-C8E8A45E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3B22B87-65AF-47BD-B3C8-22AAB34C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099D7E0-88F4-45F7-B74B-CC93B9006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438320"/>
            <a:ext cx="10421257" cy="3981359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AF361C-F74E-4C49-9F02-B01AA6B73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-1868475" y="1200250"/>
            <a:ext cx="7299285" cy="3832389"/>
          </a:xfrm>
          <a:prstGeom prst="rect">
            <a:avLst/>
          </a:prstGeom>
        </p:spPr>
      </p:pic>
      <p:sp>
        <p:nvSpPr>
          <p:cNvPr id="10" name="文本框 11">
            <a:extLst>
              <a:ext uri="{FF2B5EF4-FFF2-40B4-BE49-F238E27FC236}">
                <a16:creationId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3783141" y="2332580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396956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  <a:sym typeface="+mn-ea"/>
              </a:rPr>
              <a:t>PART 02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96956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  <a:sym typeface="+mn-ea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3745928" y="3152531"/>
            <a:ext cx="6470886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altLang="zh-CN" sz="4400" b="1" i="0" u="none" strike="noStrike" kern="1200" cap="none" spc="0" normalizeH="0" baseline="0" dirty="0">
                <a:ln>
                  <a:noFill/>
                </a:ln>
                <a:solidFill>
                  <a:srgbClr val="88BEA8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</a:rPr>
              <a:t>Mission and Vision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45D64C-1E8F-4C1C-BC00-4D05B1BA1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57" y="3985704"/>
            <a:ext cx="2736170" cy="16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505AB-494C-4B90-9E02-C0D8369C67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7560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9A351C5-738A-4925-B64D-B5ECC73D1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0999" y="1150425"/>
            <a:ext cx="2695575" cy="5133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88A5EB-1D0F-4770-81F5-404CE39EC490}"/>
              </a:ext>
            </a:extLst>
          </p:cNvPr>
          <p:cNvSpPr txBox="1"/>
          <p:nvPr/>
        </p:nvSpPr>
        <p:spPr>
          <a:xfrm>
            <a:off x="450651" y="1617841"/>
            <a:ext cx="10629720" cy="295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Blip>
                <a:blip r:embed="rId7"/>
              </a:buBlip>
            </a:pPr>
            <a:r>
              <a:rPr lang="en-US" sz="32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Foster keen interest in studies</a:t>
            </a:r>
          </a:p>
          <a:p>
            <a:pPr marL="457200" indent="-457200">
              <a:lnSpc>
                <a:spcPct val="150000"/>
              </a:lnSpc>
              <a:buBlip>
                <a:blip r:embed="rId7"/>
              </a:buBlip>
            </a:pPr>
            <a:r>
              <a:rPr lang="en-US" sz="32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 platform for interactions between students and lecturers</a:t>
            </a:r>
          </a:p>
          <a:p>
            <a:pPr marL="457200" indent="-457200">
              <a:lnSpc>
                <a:spcPct val="150000"/>
              </a:lnSpc>
              <a:buBlip>
                <a:blip r:embed="rId7"/>
              </a:buBlip>
            </a:pPr>
            <a:r>
              <a:rPr lang="en-US" sz="32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 platform for practical of management skill</a:t>
            </a:r>
          </a:p>
          <a:p>
            <a:pPr marL="457200" indent="-457200">
              <a:lnSpc>
                <a:spcPct val="150000"/>
              </a:lnSpc>
              <a:buBlip>
                <a:blip r:embed="rId7"/>
              </a:buBlip>
            </a:pPr>
            <a:r>
              <a:rPr lang="en-US" sz="32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Provide outside classroom learning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9C822-B098-461E-9C3F-FBF6CBD24DD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6987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F6EAC17-A2FD-4349-BAFB-47E3852A3217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46C90A5-FF46-4AC5-B988-907CB13C10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F6F60A-74AD-4A3C-846B-C8E8A45E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3B22B87-65AF-47BD-B3C8-22AAB34C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099D7E0-88F4-45F7-B74B-CC93B9006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438320"/>
            <a:ext cx="10421257" cy="3981359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AF361C-F74E-4C49-9F02-B01AA6B73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-1954936" y="1886395"/>
            <a:ext cx="7299285" cy="3832389"/>
          </a:xfrm>
          <a:prstGeom prst="rect">
            <a:avLst/>
          </a:prstGeom>
        </p:spPr>
      </p:pic>
      <p:sp>
        <p:nvSpPr>
          <p:cNvPr id="10" name="文本框 11">
            <a:extLst>
              <a:ext uri="{FF2B5EF4-FFF2-40B4-BE49-F238E27FC236}">
                <a16:creationId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3783141" y="2332580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396956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  <a:sym typeface="+mn-ea"/>
              </a:rPr>
              <a:t>PART 03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96956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  <a:sym typeface="+mn-ea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3745928" y="3152531"/>
            <a:ext cx="6470886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altLang="zh-CN" sz="4400" b="1" i="0" u="none" strike="noStrike" kern="1200" cap="none" spc="0" normalizeH="0" baseline="0" dirty="0">
                <a:ln>
                  <a:noFill/>
                </a:ln>
                <a:solidFill>
                  <a:srgbClr val="88BEA8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</a:rPr>
              <a:t>Membership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45D64C-1E8F-4C1C-BC00-4D05B1BA1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57" y="3985704"/>
            <a:ext cx="2736170" cy="16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03D6E4-E0A8-4793-BF6A-0497868FE6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5131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EFC42E8-71F9-49D0-A361-1AF253ECAF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0136" flipV="1">
            <a:off x="8753583" y="3977043"/>
            <a:ext cx="2173408" cy="41636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A56A35-1933-4211-AEBD-0F385B3134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565" y="1429572"/>
            <a:ext cx="3467105" cy="4854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38954-9C22-4C46-AE61-C8C6C51A2B14}"/>
              </a:ext>
            </a:extLst>
          </p:cNvPr>
          <p:cNvSpPr txBox="1"/>
          <p:nvPr/>
        </p:nvSpPr>
        <p:spPr>
          <a:xfrm>
            <a:off x="458181" y="1458509"/>
            <a:ext cx="94462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membership fee is payable </a:t>
            </a:r>
            <a:r>
              <a:rPr lang="en-US" sz="3200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once for the lifetime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 MPI student</a:t>
            </a:r>
          </a:p>
          <a:p>
            <a:pPr marL="285750" indent="-285750">
              <a:buBlip>
                <a:blip r:embed="rId8"/>
              </a:buBlip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All members shall be entitled to all </a:t>
            </a:r>
            <a:r>
              <a:rPr lang="en-US" sz="3200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rights and privileges 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 this club, such as: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Voting in Annual General Meeting (AGM)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Become committee member</a:t>
            </a:r>
          </a:p>
          <a:p>
            <a:endParaRPr lang="en-MY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65758-CFCA-4AF5-BD34-17B7AEFE06C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027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F6EAC17-A2FD-4349-BAFB-47E3852A3217}"/>
              </a:ext>
            </a:extLst>
          </p:cNvPr>
          <p:cNvGrpSpPr/>
          <p:nvPr/>
        </p:nvGrpSpPr>
        <p:grpSpPr>
          <a:xfrm>
            <a:off x="-1637543" y="-655988"/>
            <a:ext cx="13964570" cy="7544865"/>
            <a:chOff x="-1637543" y="-655988"/>
            <a:chExt cx="13964570" cy="75448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46C90A5-FF46-4AC5-B988-907CB13C10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F6F60A-74AD-4A3C-846B-C8E8A45E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594" y="-31255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3B22B87-65AF-47BD-B3C8-22AAB34C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37543" y="-30878"/>
              <a:ext cx="7544865" cy="685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099D7E0-88F4-45F7-B74B-CC93B9006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438320"/>
            <a:ext cx="10421257" cy="3981359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AF361C-F74E-4C49-9F02-B01AA6B73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-1674457" y="1636429"/>
            <a:ext cx="7299285" cy="3832389"/>
          </a:xfrm>
          <a:prstGeom prst="rect">
            <a:avLst/>
          </a:prstGeom>
        </p:spPr>
      </p:pic>
      <p:sp>
        <p:nvSpPr>
          <p:cNvPr id="10" name="文本框 11">
            <a:extLst>
              <a:ext uri="{FF2B5EF4-FFF2-40B4-BE49-F238E27FC236}">
                <a16:creationId xmlns:a16="http://schemas.microsoft.com/office/drawing/2014/main" id="{39C8FAA9-59DD-4B92-A737-395B41520681}"/>
              </a:ext>
            </a:extLst>
          </p:cNvPr>
          <p:cNvSpPr txBox="1"/>
          <p:nvPr/>
        </p:nvSpPr>
        <p:spPr>
          <a:xfrm>
            <a:off x="3783141" y="2332580"/>
            <a:ext cx="3094236" cy="76941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396956"/>
                </a:solidFill>
                <a:uLnTx/>
                <a:uFillTx/>
                <a:latin typeface="字魂57号-创细黑" panose="00000500000000000000" pitchFamily="2" charset="-122"/>
                <a:ea typeface="字魂57号-创细黑" panose="00000500000000000000" pitchFamily="2" charset="-122"/>
                <a:sym typeface="+mn-ea"/>
              </a:rPr>
              <a:t>PART 04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96956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  <a:sym typeface="+mn-ea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C2687D44-315B-467D-B89B-5DD7E5C1A3E4}"/>
              </a:ext>
            </a:extLst>
          </p:cNvPr>
          <p:cNvSpPr txBox="1"/>
          <p:nvPr/>
        </p:nvSpPr>
        <p:spPr>
          <a:xfrm>
            <a:off x="3745928" y="3152531"/>
            <a:ext cx="6470886" cy="800187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altLang="zh-CN" sz="4400" b="1" noProof="0" dirty="0">
                <a:solidFill>
                  <a:srgbClr val="88BEA8"/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rPr>
              <a:t>Event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88BEA8"/>
              </a:solidFill>
              <a:uLnTx/>
              <a:uFillTx/>
              <a:latin typeface="字魂57号-创细黑" panose="00000500000000000000" pitchFamily="2" charset="-122"/>
              <a:ea typeface="字魂57号-创细黑" panose="00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45D64C-1E8F-4C1C-BC00-4D05B1BA1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57" y="3985704"/>
            <a:ext cx="2736170" cy="16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84D46A-DE33-460E-9821-54631BBF71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389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C28825-FCE5-44AE-AF60-CD233297DEBB}"/>
              </a:ext>
            </a:extLst>
          </p:cNvPr>
          <p:cNvGrpSpPr/>
          <p:nvPr/>
        </p:nvGrpSpPr>
        <p:grpSpPr>
          <a:xfrm>
            <a:off x="0" y="-2642425"/>
            <a:ext cx="13454535" cy="11939010"/>
            <a:chOff x="0" y="-2642425"/>
            <a:chExt cx="13454535" cy="119390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7ED4C-7563-4F58-BE16-D705F31707D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00000">
                  <a:srgbClr val="D8DAD9"/>
                </a:gs>
                <a:gs pos="0">
                  <a:srgbClr val="F0F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D42F38-EEC0-4057-9CB1-BA3D496D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3797">
              <a:off x="511672" y="-2642425"/>
              <a:ext cx="7544865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DEA389-0D56-4EDB-92CD-2A7A076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40565">
              <a:off x="6253102" y="2095153"/>
              <a:ext cx="7544865" cy="6858000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0E8EA1-F913-4C42-83A4-2D27EC386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37850" y="-1916195"/>
            <a:ext cx="7299285" cy="38323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083233-17E7-4E12-A0A8-F219F9878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03816" y="4666272"/>
            <a:ext cx="7299285" cy="3832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112A7A-5ACC-4B60-815D-2D5E5498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99"/>
            <a:ext cx="12192000" cy="5710801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4988B-2F36-450D-8877-4C5A2ABA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3113" y="2133604"/>
            <a:ext cx="2673024" cy="40943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1B3CE8-4E22-49A5-BAA7-9BAD0CF8A9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582" y="2932557"/>
            <a:ext cx="4026401" cy="3844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2FF10-6EEC-4C1C-9FD1-CCC714B557A0}"/>
              </a:ext>
            </a:extLst>
          </p:cNvPr>
          <p:cNvSpPr txBox="1"/>
          <p:nvPr/>
        </p:nvSpPr>
        <p:spPr>
          <a:xfrm>
            <a:off x="275488" y="1491317"/>
            <a:ext cx="8801954" cy="295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MY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 least one event in every single semester</a:t>
            </a:r>
          </a:p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MY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EAB point will be provided</a:t>
            </a:r>
          </a:p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MY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Membership fee: RM5 (once for lifetime)</a:t>
            </a:r>
          </a:p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MY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Registration fee: RM10 (every event)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5D241-364F-4F7C-9283-2FA1BC00364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9383" r="16251" b="37113"/>
          <a:stretch/>
        </p:blipFill>
        <p:spPr>
          <a:xfrm>
            <a:off x="10158103" y="6282153"/>
            <a:ext cx="1897968" cy="5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07507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小清新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324</Words>
  <Application>Microsoft Office PowerPoint</Application>
  <PresentationFormat>Widescreen</PresentationFormat>
  <Paragraphs>99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等线</vt:lpstr>
      <vt:lpstr>等线 Light</vt:lpstr>
      <vt:lpstr>字魂57号-创细黑</vt:lpstr>
      <vt:lpstr>字魂59号-创粗黑</vt:lpstr>
      <vt:lpstr>字魂65号-时光手札体</vt:lpstr>
      <vt:lpstr>方正黄草简体</vt:lpstr>
      <vt:lpstr>Arial</vt:lpstr>
      <vt:lpstr>Comic Sans MS</vt:lpstr>
      <vt:lpstr>Lucida Handwriting</vt:lpstr>
      <vt:lpstr>Segoe UI Light</vt:lpstr>
      <vt:lpstr>Office 主题​​</vt:lpstr>
      <vt:lpstr>ACCOUNTING RECREATIONAL CLUB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 Briefing Slide</dc:title>
  <dc:creator>Austin Hii</dc:creator>
  <dc:description>http://www.ypppt.com/</dc:description>
  <cp:lastModifiedBy>Austin Hii</cp:lastModifiedBy>
  <cp:revision>90</cp:revision>
  <dcterms:created xsi:type="dcterms:W3CDTF">2019-10-09T03:36:43Z</dcterms:created>
  <dcterms:modified xsi:type="dcterms:W3CDTF">2020-01-23T08:03:25Z</dcterms:modified>
  <cp:category>Club</cp:category>
</cp:coreProperties>
</file>